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8" d="100"/>
          <a:sy n="218" d="100"/>
        </p:scale>
        <p:origin x="-2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90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41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7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26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79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13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0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4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78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1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3EEB-719B-8B49-983B-9F36F74E6366}" type="datetimeFigureOut">
              <a:rPr lang="nl-NL" smtClean="0"/>
              <a:t>19/02/15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6941-A870-1841-B83A-CCCA632D14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49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9" Type="http://schemas.openxmlformats.org/officeDocument/2006/relationships/image" Target="../media/image11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6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 – GEBLOKT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4" name="Rechthoek 23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sp>
        <p:nvSpPr>
          <p:cNvPr id="28" name="Tekstvak 27"/>
          <p:cNvSpPr txBox="1"/>
          <p:nvPr/>
        </p:nvSpPr>
        <p:spPr>
          <a:xfrm>
            <a:off x="-4450" y="4868633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2000" b="1" dirty="0">
                <a:solidFill>
                  <a:srgbClr val="FF0000"/>
                </a:solidFill>
              </a:rPr>
              <a:t>[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05 Februari 2015  </a:t>
            </a:r>
            <a:r>
              <a:rPr lang="nl-NL" sz="2000" b="1" dirty="0" smtClean="0">
                <a:solidFill>
                  <a:srgbClr val="FF0000"/>
                </a:solidFill>
              </a:rPr>
              <a:t>]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-4450" y="2344499"/>
            <a:ext cx="91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kern="1200" dirty="0" smtClean="0">
                <a:solidFill>
                  <a:srgbClr val="FF0000"/>
                </a:solidFill>
              </a:rPr>
              <a:t>[</a:t>
            </a:r>
            <a:r>
              <a:rPr lang="nl-NL" sz="6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Erik Hendrix </a:t>
            </a:r>
            <a:r>
              <a:rPr lang="nl-NL" sz="6000" b="1" kern="1200" dirty="0" smtClean="0">
                <a:solidFill>
                  <a:srgbClr val="FF0000"/>
                </a:solidFill>
              </a:rPr>
              <a:t>]</a:t>
            </a:r>
            <a:endParaRPr lang="nl-NL" sz="60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7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1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2_Yellow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3" name="Afbeelding 2" descr="Belt_4_Orange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4" name="Afbeelding 3" descr="Belt_6_Green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5" name="Afbeelding 4" descr="Belt_8_Blu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13" y="3681613"/>
            <a:ext cx="3420000" cy="1162800"/>
          </a:xfrm>
          <a:prstGeom prst="rect">
            <a:avLst/>
          </a:prstGeom>
        </p:spPr>
      </p:pic>
      <p:pic>
        <p:nvPicPr>
          <p:cNvPr id="6" name="Afbeelding 5" descr="Belt_10_Brown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74286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-4450" y="4868633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2000" b="1" dirty="0">
                <a:solidFill>
                  <a:srgbClr val="FF0000"/>
                </a:solidFill>
              </a:rPr>
              <a:t>[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05 Februari 2015  </a:t>
            </a:r>
            <a:r>
              <a:rPr lang="nl-NL" sz="2000" b="1" dirty="0" smtClean="0">
                <a:solidFill>
                  <a:srgbClr val="FF0000"/>
                </a:solidFill>
              </a:rPr>
              <a:t>]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-4450" y="2344499"/>
            <a:ext cx="91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kern="1200" dirty="0" smtClean="0">
                <a:solidFill>
                  <a:srgbClr val="FF0000"/>
                </a:solidFill>
              </a:rPr>
              <a:t>[</a:t>
            </a:r>
            <a:r>
              <a:rPr lang="nl-NL" sz="6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Erik Hendrix </a:t>
            </a:r>
            <a:r>
              <a:rPr lang="nl-NL" sz="6000" b="1" kern="1200" dirty="0" smtClean="0">
                <a:solidFill>
                  <a:srgbClr val="FF0000"/>
                </a:solidFill>
              </a:rPr>
              <a:t>]</a:t>
            </a:r>
            <a:endParaRPr lang="nl-NL" sz="60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9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5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2_Yellow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-4450" y="4868633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2000" b="1" dirty="0">
                <a:solidFill>
                  <a:srgbClr val="FF0000"/>
                </a:solidFill>
              </a:rPr>
              <a:t>[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05 Februari 2015  </a:t>
            </a:r>
            <a:r>
              <a:rPr lang="nl-NL" sz="2000" b="1" dirty="0" smtClean="0">
                <a:solidFill>
                  <a:srgbClr val="FF0000"/>
                </a:solidFill>
              </a:rPr>
              <a:t>]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-4450" y="2344499"/>
            <a:ext cx="91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kern="1200" dirty="0" smtClean="0">
                <a:solidFill>
                  <a:srgbClr val="FF0000"/>
                </a:solidFill>
              </a:rPr>
              <a:t>[</a:t>
            </a:r>
            <a:r>
              <a:rPr lang="nl-NL" sz="6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Erik Hendrix </a:t>
            </a:r>
            <a:r>
              <a:rPr lang="nl-NL" sz="6000" b="1" kern="1200" dirty="0" smtClean="0">
                <a:solidFill>
                  <a:srgbClr val="FF0000"/>
                </a:solidFill>
              </a:rPr>
              <a:t>]</a:t>
            </a:r>
            <a:endParaRPr lang="nl-NL" sz="60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4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5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 – 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GEBLOKT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3_Blocked_Yellow&amp;Orang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9396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-4450" y="4868633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2000" b="1" dirty="0">
                <a:solidFill>
                  <a:srgbClr val="FF0000"/>
                </a:solidFill>
              </a:rPr>
              <a:t>[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05 Februari 2015  </a:t>
            </a:r>
            <a:r>
              <a:rPr lang="nl-NL" sz="2000" b="1" dirty="0" smtClean="0">
                <a:solidFill>
                  <a:srgbClr val="FF0000"/>
                </a:solidFill>
              </a:rPr>
              <a:t>]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-4450" y="2344499"/>
            <a:ext cx="91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kern="1200" dirty="0" smtClean="0">
                <a:solidFill>
                  <a:srgbClr val="FF0000"/>
                </a:solidFill>
              </a:rPr>
              <a:t>[</a:t>
            </a:r>
            <a:r>
              <a:rPr lang="nl-NL" sz="6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Erik Hendrix </a:t>
            </a:r>
            <a:r>
              <a:rPr lang="nl-NL" sz="6000" b="1" kern="1200" dirty="0" smtClean="0">
                <a:solidFill>
                  <a:srgbClr val="FF0000"/>
                </a:solidFill>
              </a:rPr>
              <a:t>]</a:t>
            </a:r>
            <a:endParaRPr lang="nl-NL" sz="60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4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4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2_Yellow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3" name="Afbeelding 2" descr="Belt_4_Orange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-4450" y="4868633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2000" b="1" dirty="0">
                <a:solidFill>
                  <a:srgbClr val="FF0000"/>
                </a:solidFill>
              </a:rPr>
              <a:t>[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05 Februari 2015  </a:t>
            </a:r>
            <a:r>
              <a:rPr lang="nl-NL" sz="2000" b="1" dirty="0" smtClean="0">
                <a:solidFill>
                  <a:srgbClr val="FF0000"/>
                </a:solidFill>
              </a:rPr>
              <a:t>]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-4450" y="2344499"/>
            <a:ext cx="91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kern="1200" dirty="0" smtClean="0">
                <a:solidFill>
                  <a:srgbClr val="FF0000"/>
                </a:solidFill>
              </a:rPr>
              <a:t>[</a:t>
            </a:r>
            <a:r>
              <a:rPr lang="nl-NL" sz="6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Erik Hendrix </a:t>
            </a:r>
            <a:r>
              <a:rPr lang="nl-NL" sz="6000" b="1" kern="1200" dirty="0" smtClean="0">
                <a:solidFill>
                  <a:srgbClr val="FF0000"/>
                </a:solidFill>
              </a:rPr>
              <a:t>]</a:t>
            </a:r>
            <a:endParaRPr lang="nl-NL" sz="60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5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4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 – 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GEBLOKT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3_Blocked_Yellow&amp;Orang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705833"/>
            <a:ext cx="3420000" cy="1162800"/>
          </a:xfrm>
          <a:prstGeom prst="rect">
            <a:avLst/>
          </a:prstGeom>
        </p:spPr>
      </p:pic>
      <p:pic>
        <p:nvPicPr>
          <p:cNvPr id="3" name="Afbeelding 2" descr="Belt_5_Blocked_Orange&amp;Green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9396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-4450" y="4868633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2000" b="1" dirty="0">
                <a:solidFill>
                  <a:srgbClr val="FF0000"/>
                </a:solidFill>
              </a:rPr>
              <a:t>[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05 Februari 2015  </a:t>
            </a:r>
            <a:r>
              <a:rPr lang="nl-NL" sz="2000" b="1" dirty="0" smtClean="0">
                <a:solidFill>
                  <a:srgbClr val="FF0000"/>
                </a:solidFill>
              </a:rPr>
              <a:t>]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-4450" y="2344499"/>
            <a:ext cx="91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kern="1200" dirty="0" smtClean="0">
                <a:solidFill>
                  <a:srgbClr val="FF0000"/>
                </a:solidFill>
              </a:rPr>
              <a:t>[</a:t>
            </a:r>
            <a:r>
              <a:rPr lang="nl-NL" sz="6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Erik Hendrix </a:t>
            </a:r>
            <a:r>
              <a:rPr lang="nl-NL" sz="6000" b="1" kern="1200" dirty="0" smtClean="0">
                <a:solidFill>
                  <a:srgbClr val="FF0000"/>
                </a:solidFill>
              </a:rPr>
              <a:t>]</a:t>
            </a:r>
            <a:endParaRPr lang="nl-NL" sz="60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1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3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2_Yellow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3" name="Afbeelding 2" descr="Belt_4_Orange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4" name="Afbeelding 3" descr="Belt_6_Green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-4450" y="4868633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2000" b="1" dirty="0">
                <a:solidFill>
                  <a:srgbClr val="FF0000"/>
                </a:solidFill>
              </a:rPr>
              <a:t>[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05 Februari 2015  </a:t>
            </a:r>
            <a:r>
              <a:rPr lang="nl-NL" sz="2000" b="1" dirty="0" smtClean="0">
                <a:solidFill>
                  <a:srgbClr val="FF0000"/>
                </a:solidFill>
              </a:rPr>
              <a:t>]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-4450" y="2344499"/>
            <a:ext cx="91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kern="1200" dirty="0" smtClean="0">
                <a:solidFill>
                  <a:srgbClr val="FF0000"/>
                </a:solidFill>
              </a:rPr>
              <a:t>[</a:t>
            </a:r>
            <a:r>
              <a:rPr lang="nl-NL" sz="6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Erik Hendrix </a:t>
            </a:r>
            <a:r>
              <a:rPr lang="nl-NL" sz="6000" b="1" kern="1200" dirty="0" smtClean="0">
                <a:solidFill>
                  <a:srgbClr val="FF0000"/>
                </a:solidFill>
              </a:rPr>
              <a:t>]</a:t>
            </a:r>
            <a:endParaRPr lang="nl-NL" sz="60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5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3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 – 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GEBLOKT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3_Blocked_Yellow&amp;Orang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705833"/>
            <a:ext cx="3420000" cy="1162800"/>
          </a:xfrm>
          <a:prstGeom prst="rect">
            <a:avLst/>
          </a:prstGeom>
        </p:spPr>
      </p:pic>
      <p:pic>
        <p:nvPicPr>
          <p:cNvPr id="3" name="Afbeelding 2" descr="Belt_5_Blocked_Orange&amp;Green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93963"/>
            <a:ext cx="3420000" cy="1162800"/>
          </a:xfrm>
          <a:prstGeom prst="rect">
            <a:avLst/>
          </a:prstGeom>
        </p:spPr>
      </p:pic>
      <p:pic>
        <p:nvPicPr>
          <p:cNvPr id="4" name="Afbeelding 3" descr="Belt_7_Blocked_Green&amp;Blue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13" y="3689396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-4450" y="4868633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2000" b="1" dirty="0">
                <a:solidFill>
                  <a:srgbClr val="FF0000"/>
                </a:solidFill>
              </a:rPr>
              <a:t>[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05 Februari 2015  </a:t>
            </a:r>
            <a:r>
              <a:rPr lang="nl-NL" sz="2000" b="1" dirty="0" smtClean="0">
                <a:solidFill>
                  <a:srgbClr val="FF0000"/>
                </a:solidFill>
              </a:rPr>
              <a:t>]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-4450" y="2344499"/>
            <a:ext cx="91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kern="1200" dirty="0" smtClean="0">
                <a:solidFill>
                  <a:srgbClr val="FF0000"/>
                </a:solidFill>
              </a:rPr>
              <a:t>[</a:t>
            </a:r>
            <a:r>
              <a:rPr lang="nl-NL" sz="6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Erik Hendrix </a:t>
            </a:r>
            <a:r>
              <a:rPr lang="nl-NL" sz="6000" b="1" kern="1200" dirty="0" smtClean="0">
                <a:solidFill>
                  <a:srgbClr val="FF0000"/>
                </a:solidFill>
              </a:rPr>
              <a:t>]</a:t>
            </a:r>
            <a:endParaRPr lang="nl-NL" sz="60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0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2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2_Yellow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3" name="Afbeelding 2" descr="Belt_4_Orange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4" name="Afbeelding 3" descr="Belt_6_Green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1613"/>
            <a:ext cx="3420000" cy="1162800"/>
          </a:xfrm>
          <a:prstGeom prst="rect">
            <a:avLst/>
          </a:prstGeom>
        </p:spPr>
      </p:pic>
      <p:pic>
        <p:nvPicPr>
          <p:cNvPr id="5" name="Afbeelding 4" descr="Belt_8_Blu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13" y="368161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/>
          <p:cNvSpPr txBox="1"/>
          <p:nvPr/>
        </p:nvSpPr>
        <p:spPr>
          <a:xfrm>
            <a:off x="-4450" y="4868633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2000" b="1" dirty="0">
                <a:solidFill>
                  <a:srgbClr val="FF0000"/>
                </a:solidFill>
              </a:rPr>
              <a:t>[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05 Februari 2015  </a:t>
            </a:r>
            <a:r>
              <a:rPr lang="nl-NL" sz="2000" b="1" dirty="0" smtClean="0">
                <a:solidFill>
                  <a:srgbClr val="FF0000"/>
                </a:solidFill>
              </a:rPr>
              <a:t>]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-4450" y="2344499"/>
            <a:ext cx="91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kern="1200" dirty="0" smtClean="0">
                <a:solidFill>
                  <a:srgbClr val="FF0000"/>
                </a:solidFill>
              </a:rPr>
              <a:t>[</a:t>
            </a:r>
            <a:r>
              <a:rPr lang="nl-NL" sz="6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Erik Hendrix </a:t>
            </a:r>
            <a:r>
              <a:rPr lang="nl-NL" sz="6000" b="1" kern="1200" dirty="0" smtClean="0">
                <a:solidFill>
                  <a:srgbClr val="FF0000"/>
                </a:solidFill>
              </a:rPr>
              <a:t>]</a:t>
            </a:r>
            <a:endParaRPr lang="nl-NL" sz="6000" b="1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3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14" y="1282666"/>
            <a:ext cx="5175121" cy="5176800"/>
          </a:xfrm>
          <a:prstGeom prst="rect">
            <a:avLst/>
          </a:prstGeom>
        </p:spPr>
      </p:pic>
      <p:pic>
        <p:nvPicPr>
          <p:cNvPr id="13" name="Afbeelding 12" descr="Belt_1_Blocked_White&amp;Yell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89396"/>
            <a:ext cx="3418429" cy="1163279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-8901" y="131604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DIPLOMA 2</a:t>
            </a:r>
            <a:r>
              <a:rPr lang="nl-BE" sz="3600" b="1" cap="none" spc="0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KYU – </a:t>
            </a:r>
            <a:r>
              <a:rPr lang="nl-BE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GEBLOKT</a:t>
            </a:r>
            <a:endParaRPr lang="nl-BE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761" y="1954417"/>
            <a:ext cx="714453" cy="3219293"/>
          </a:xfrm>
          <a:prstGeom prst="rect">
            <a:avLst/>
          </a:prstGeom>
          <a:ln>
            <a:noFill/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194" y="1954417"/>
            <a:ext cx="698782" cy="3219293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0" y="38012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CLUB AANGESLOTEN BIJ DE VLAAMSE JUDOFEDERATIE</a:t>
            </a:r>
            <a:endParaRPr lang="nl-NL" b="1" dirty="0"/>
          </a:p>
        </p:txBody>
      </p:sp>
      <p:sp>
        <p:nvSpPr>
          <p:cNvPr id="19" name="Rechthoek 18"/>
          <p:cNvSpPr/>
          <p:nvPr/>
        </p:nvSpPr>
        <p:spPr>
          <a:xfrm>
            <a:off x="0" y="605908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4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JUDOCLUB SINT-TRUIDEN</a:t>
            </a:r>
            <a:endParaRPr lang="nl-BE" sz="48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451" y="2216603"/>
            <a:ext cx="913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WORDT </a:t>
            </a:r>
            <a:r>
              <a:rPr lang="nl-NL" sz="1200" kern="1200" dirty="0"/>
              <a:t>TOEGEKEND AAN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-4450" y="4868633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kern="1200" dirty="0" smtClean="0"/>
              <a:t>UITGEREIKT TE SINT-TRUIDEN OP DATUM </a:t>
            </a:r>
            <a:r>
              <a:rPr lang="nl-NL" sz="1200" kern="1200" dirty="0" smtClean="0"/>
              <a:t>VAN</a:t>
            </a:r>
          </a:p>
          <a:p>
            <a:pPr algn="ctr"/>
            <a:endParaRPr lang="nl-NL" sz="1200" dirty="0"/>
          </a:p>
          <a:p>
            <a:pPr algn="ctr"/>
            <a:r>
              <a:rPr lang="nl-NL" sz="2000" b="1" dirty="0">
                <a:solidFill>
                  <a:srgbClr val="FF0000"/>
                </a:solidFill>
              </a:rPr>
              <a:t>[</a:t>
            </a:r>
            <a:r>
              <a:rPr lang="nl-NL" sz="2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05 Februari 2015  </a:t>
            </a:r>
            <a:r>
              <a:rPr lang="nl-NL" sz="2000" b="1" dirty="0" smtClean="0">
                <a:solidFill>
                  <a:srgbClr val="FF0000"/>
                </a:solidFill>
              </a:rPr>
              <a:t>]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951495" y="591401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3" name="Tekstvak 22"/>
          <p:cNvSpPr txBox="1"/>
          <p:nvPr/>
        </p:nvSpPr>
        <p:spPr>
          <a:xfrm>
            <a:off x="1732163" y="591580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900" dirty="0" smtClean="0"/>
              <a:t>______________________</a:t>
            </a:r>
            <a:endParaRPr lang="nl-NL" sz="900" dirty="0"/>
          </a:p>
          <a:p>
            <a:pPr algn="ctr"/>
            <a:r>
              <a:rPr lang="nl-NL" sz="900" dirty="0" smtClean="0"/>
              <a:t>Trainer</a:t>
            </a:r>
            <a:endParaRPr lang="nl-NL" sz="900" dirty="0"/>
          </a:p>
        </p:txBody>
      </p:sp>
      <p:sp>
        <p:nvSpPr>
          <p:cNvPr id="25" name="Tekstvak 24"/>
          <p:cNvSpPr txBox="1"/>
          <p:nvPr/>
        </p:nvSpPr>
        <p:spPr>
          <a:xfrm>
            <a:off x="-4450" y="2344499"/>
            <a:ext cx="91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kern="1200" dirty="0" smtClean="0">
                <a:solidFill>
                  <a:srgbClr val="FF0000"/>
                </a:solidFill>
              </a:rPr>
              <a:t>[</a:t>
            </a:r>
            <a:r>
              <a:rPr lang="nl-NL" sz="6000" b="1" dirty="0" smtClean="0">
                <a:solidFill>
                  <a:schemeClr val="tx2">
                    <a:lumMod val="75000"/>
                  </a:schemeClr>
                </a:solidFill>
                <a:latin typeface="Edwardian Script ITC"/>
                <a:cs typeface="Edwardian Script ITC"/>
              </a:rPr>
              <a:t>Erik Hendrix </a:t>
            </a:r>
            <a:r>
              <a:rPr lang="nl-NL" sz="6000" b="1" kern="1200" dirty="0" smtClean="0">
                <a:solidFill>
                  <a:srgbClr val="FF0000"/>
                </a:solidFill>
              </a:rPr>
              <a:t>]</a:t>
            </a:r>
            <a:endParaRPr lang="nl-NL" sz="6000" b="1" kern="1200" dirty="0">
              <a:solidFill>
                <a:srgbClr val="FF0000"/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4451" y="3352841"/>
            <a:ext cx="913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e</a:t>
            </a:r>
            <a:r>
              <a:rPr lang="nl-NL" sz="1200" kern="1200" dirty="0" smtClean="0"/>
              <a:t>n als bewijs hiervan mag deze judoka voortaan volgende gordel dragen</a:t>
            </a:r>
          </a:p>
          <a:p>
            <a:pPr algn="ctr"/>
            <a:endParaRPr lang="nl-NL" sz="1200" kern="1200" dirty="0"/>
          </a:p>
        </p:txBody>
      </p:sp>
      <p:pic>
        <p:nvPicPr>
          <p:cNvPr id="2" name="Afbeelding 1" descr="Belt_3_Blocked_Yellow&amp;Orang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705833"/>
            <a:ext cx="3420000" cy="1162800"/>
          </a:xfrm>
          <a:prstGeom prst="rect">
            <a:avLst/>
          </a:prstGeom>
        </p:spPr>
      </p:pic>
      <p:pic>
        <p:nvPicPr>
          <p:cNvPr id="3" name="Afbeelding 2" descr="Belt_5_Blocked_Orange&amp;Green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93963"/>
            <a:ext cx="3420000" cy="1162800"/>
          </a:xfrm>
          <a:prstGeom prst="rect">
            <a:avLst/>
          </a:prstGeom>
        </p:spPr>
      </p:pic>
      <p:pic>
        <p:nvPicPr>
          <p:cNvPr id="4" name="Afbeelding 3" descr="Belt_7_Blocked_Green&amp;Blue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13" y="3689396"/>
            <a:ext cx="3420000" cy="1162800"/>
          </a:xfrm>
          <a:prstGeom prst="rect">
            <a:avLst/>
          </a:prstGeom>
        </p:spPr>
      </p:pic>
      <p:pic>
        <p:nvPicPr>
          <p:cNvPr id="5" name="Afbeelding 4" descr="Belt_9_Blocked_Blue&amp;Brown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4" y="3693963"/>
            <a:ext cx="3420000" cy="11628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6605" y="46604"/>
            <a:ext cx="9047149" cy="6769162"/>
          </a:xfrm>
          <a:prstGeom prst="rect">
            <a:avLst/>
          </a:prstGeom>
          <a:noFill/>
          <a:ln w="22225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553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522</Words>
  <Application>Microsoft Macintosh PowerPoint</Application>
  <PresentationFormat>Diavoorstelling (4:3)</PresentationFormat>
  <Paragraphs>134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</dc:creator>
  <cp:lastModifiedBy>Erik</cp:lastModifiedBy>
  <cp:revision>15</cp:revision>
  <cp:lastPrinted>2015-02-20T14:21:36Z</cp:lastPrinted>
  <dcterms:created xsi:type="dcterms:W3CDTF">2015-02-19T20:37:39Z</dcterms:created>
  <dcterms:modified xsi:type="dcterms:W3CDTF">2015-02-20T14:33:06Z</dcterms:modified>
</cp:coreProperties>
</file>